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120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6006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9273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6914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54057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22701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9919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7314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08108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7841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910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9950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1664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3434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208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4317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0493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94E9D68-DE40-49A9-ABA1-75B5956DD7E0}" type="datetimeFigureOut">
              <a:rPr lang="en-CA" smtClean="0"/>
              <a:t>2025-02-05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E5BF30C-E858-491B-B4CA-D95034DD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2361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68817-819F-7487-27BF-69ACF80C1B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Grid storm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77B66F-4926-5026-6CA3-DD7E6F8B11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BY: JESTEN AUGER</a:t>
            </a:r>
          </a:p>
          <a:p>
            <a:r>
              <a:rPr lang="en-CA" dirty="0"/>
              <a:t>	DERICK ESGUERRA</a:t>
            </a:r>
          </a:p>
          <a:p>
            <a:r>
              <a:rPr lang="en-CA" dirty="0"/>
              <a:t>	LORENZO PICKEN</a:t>
            </a:r>
          </a:p>
        </p:txBody>
      </p:sp>
    </p:spTree>
    <p:extLst>
      <p:ext uri="{BB962C8B-B14F-4D97-AF65-F5344CB8AC3E}">
        <p14:creationId xmlns:p14="http://schemas.microsoft.com/office/powerpoint/2010/main" val="1388670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6621-A88D-60C5-81CC-EFDAB92B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235372"/>
            <a:ext cx="8534400" cy="1507067"/>
          </a:xfrm>
        </p:spPr>
        <p:txBody>
          <a:bodyPr/>
          <a:lstStyle/>
          <a:p>
            <a:r>
              <a:rPr lang="en-CA" dirty="0"/>
              <a:t>Delivery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C354B-3265-8A32-941B-7B8E0DE28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600201"/>
            <a:ext cx="8534400" cy="4656496"/>
          </a:xfrm>
        </p:spPr>
        <p:txBody>
          <a:bodyPr>
            <a:normAutofit/>
          </a:bodyPr>
          <a:lstStyle/>
          <a:p>
            <a:r>
              <a:rPr lang="en-CA" dirty="0"/>
              <a:t>Lorenzo task:</a:t>
            </a:r>
          </a:p>
          <a:p>
            <a:pPr lvl="1"/>
            <a:r>
              <a:rPr lang="en-CA" dirty="0"/>
              <a:t>Multiplayer Capabilities (2/12)</a:t>
            </a:r>
          </a:p>
          <a:p>
            <a:pPr lvl="1"/>
            <a:r>
              <a:rPr lang="en-CA" dirty="0"/>
              <a:t>Player Controls (2/17)</a:t>
            </a:r>
          </a:p>
          <a:p>
            <a:r>
              <a:rPr lang="en-CA" dirty="0"/>
              <a:t>Derick task:</a:t>
            </a:r>
          </a:p>
          <a:p>
            <a:pPr lvl="1"/>
            <a:r>
              <a:rPr lang="en-CA" dirty="0"/>
              <a:t>Power Ups (2/12)</a:t>
            </a:r>
          </a:p>
          <a:p>
            <a:pPr lvl="1"/>
            <a:r>
              <a:rPr lang="en-CA" dirty="0"/>
              <a:t>Weapon Randomizer (2/17)</a:t>
            </a:r>
          </a:p>
          <a:p>
            <a:r>
              <a:rPr lang="en-CA" dirty="0"/>
              <a:t>Jesten task:</a:t>
            </a:r>
          </a:p>
          <a:p>
            <a:pPr lvl="1"/>
            <a:r>
              <a:rPr lang="en-CA" dirty="0"/>
              <a:t>Design Map (2/17)</a:t>
            </a:r>
          </a:p>
          <a:p>
            <a:pPr lvl="1"/>
            <a:r>
              <a:rPr lang="en-CA" dirty="0"/>
              <a:t>SFX (2/24)</a:t>
            </a:r>
          </a:p>
          <a:p>
            <a:pPr lvl="1"/>
            <a:r>
              <a:rPr lang="en-CA" dirty="0"/>
              <a:t>Health System (3/3)</a:t>
            </a:r>
          </a:p>
          <a:p>
            <a:pPr lvl="1"/>
            <a:endParaRPr lang="en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00740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51E76-05AA-C478-8AB7-39D311943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388"/>
            <a:ext cx="8534400" cy="1507067"/>
          </a:xfrm>
        </p:spPr>
        <p:txBody>
          <a:bodyPr/>
          <a:lstStyle/>
          <a:p>
            <a:r>
              <a:rPr lang="en-CA" dirty="0"/>
              <a:t>Delivery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D840F-135C-2AC7-E6A5-1F935114B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037844"/>
            <a:ext cx="8534400" cy="4782312"/>
          </a:xfrm>
        </p:spPr>
        <p:txBody>
          <a:bodyPr>
            <a:normAutofit/>
          </a:bodyPr>
          <a:lstStyle/>
          <a:p>
            <a:r>
              <a:rPr lang="en-CA" dirty="0"/>
              <a:t>Lorenzo task:</a:t>
            </a:r>
          </a:p>
          <a:p>
            <a:pPr lvl="1"/>
            <a:r>
              <a:rPr lang="en-CA" dirty="0"/>
              <a:t>Synching player data (3/12)</a:t>
            </a:r>
          </a:p>
          <a:p>
            <a:pPr lvl="1"/>
            <a:r>
              <a:rPr lang="en-CA" dirty="0"/>
              <a:t>Gunplay (3/19)</a:t>
            </a:r>
          </a:p>
          <a:p>
            <a:r>
              <a:rPr lang="en-CA" dirty="0"/>
              <a:t>Derick task:</a:t>
            </a:r>
          </a:p>
          <a:p>
            <a:pPr lvl="1"/>
            <a:r>
              <a:rPr lang="en-CA" dirty="0"/>
              <a:t>Damage System (3/12)</a:t>
            </a:r>
          </a:p>
          <a:p>
            <a:pPr lvl="1"/>
            <a:r>
              <a:rPr lang="en-CA" dirty="0"/>
              <a:t>Scoreboard (3/19)</a:t>
            </a:r>
          </a:p>
          <a:p>
            <a:r>
              <a:rPr lang="en-CA" dirty="0"/>
              <a:t>Jesten task:</a:t>
            </a:r>
          </a:p>
          <a:p>
            <a:pPr lvl="1"/>
            <a:r>
              <a:rPr lang="en-CA" dirty="0"/>
              <a:t>Design Weapon (3/19)</a:t>
            </a:r>
          </a:p>
          <a:p>
            <a:pPr lvl="1"/>
            <a:r>
              <a:rPr lang="en-CA" dirty="0"/>
              <a:t>Polish Game arena (3/26)</a:t>
            </a:r>
          </a:p>
        </p:txBody>
      </p:sp>
    </p:spTree>
    <p:extLst>
      <p:ext uri="{BB962C8B-B14F-4D97-AF65-F5344CB8AC3E}">
        <p14:creationId xmlns:p14="http://schemas.microsoft.com/office/powerpoint/2010/main" val="610117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C71B8-8DCB-7517-CBF0-B89B55D25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71364"/>
            <a:ext cx="8534400" cy="1507067"/>
          </a:xfrm>
        </p:spPr>
        <p:txBody>
          <a:bodyPr/>
          <a:lstStyle/>
          <a:p>
            <a:r>
              <a:rPr lang="en-CA" dirty="0"/>
              <a:t>Tagline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99C61-E42D-6EA7-867C-BB44F9978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621366"/>
            <a:ext cx="8534400" cy="3615267"/>
          </a:xfrm>
        </p:spPr>
        <p:txBody>
          <a:bodyPr>
            <a:normAutofit/>
          </a:bodyPr>
          <a:lstStyle/>
          <a:p>
            <a:r>
              <a:rPr lang="en-CA" sz="3600" dirty="0">
                <a:solidFill>
                  <a:schemeClr val="tx1"/>
                </a:solidFill>
              </a:rPr>
              <a:t>WHERE LIGHT IS YOUR WEAPON, AND THE GRID IS THE BATTLEFIELD</a:t>
            </a:r>
          </a:p>
        </p:txBody>
      </p:sp>
    </p:spTree>
    <p:extLst>
      <p:ext uri="{BB962C8B-B14F-4D97-AF65-F5344CB8AC3E}">
        <p14:creationId xmlns:p14="http://schemas.microsoft.com/office/powerpoint/2010/main" val="75362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C3831-2C39-0323-35E1-6114FAD84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299380"/>
            <a:ext cx="8534400" cy="1507067"/>
          </a:xfrm>
        </p:spPr>
        <p:txBody>
          <a:bodyPr/>
          <a:lstStyle/>
          <a:p>
            <a:r>
              <a:rPr lang="en-CA" dirty="0"/>
              <a:t>About the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4DE42-2371-D56A-C9FD-D54A61EA9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673352"/>
            <a:ext cx="9831388" cy="3822192"/>
          </a:xfrm>
        </p:spPr>
        <p:txBody>
          <a:bodyPr>
            <a:normAutofit/>
          </a:bodyPr>
          <a:lstStyle/>
          <a:p>
            <a:r>
              <a:rPr lang="en-CA" sz="2800" dirty="0"/>
              <a:t>GENRE: ACTION, FPS, MULTIPLAYER, BATTLE ROYAL</a:t>
            </a:r>
          </a:p>
          <a:p>
            <a:r>
              <a:rPr lang="en-CA" sz="2800" dirty="0"/>
              <a:t>16-PLAYER MULTIPLAYER</a:t>
            </a:r>
          </a:p>
          <a:p>
            <a:r>
              <a:rPr lang="en-CA" sz="2800" dirty="0"/>
              <a:t>FIRST PLAYER TO WIN 3 TIMES IN A ROW WINS.</a:t>
            </a:r>
          </a:p>
        </p:txBody>
      </p:sp>
    </p:spTree>
    <p:extLst>
      <p:ext uri="{BB962C8B-B14F-4D97-AF65-F5344CB8AC3E}">
        <p14:creationId xmlns:p14="http://schemas.microsoft.com/office/powerpoint/2010/main" val="257876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E101-A0F0-A1B4-3A30-1276641C8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253660"/>
            <a:ext cx="8534400" cy="1507067"/>
          </a:xfrm>
        </p:spPr>
        <p:txBody>
          <a:bodyPr/>
          <a:lstStyle/>
          <a:p>
            <a:r>
              <a:rPr lang="en-CA" dirty="0"/>
              <a:t>core GAMEPLAYE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5DD4B-7BEC-4187-ED7D-2847A21E7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392" y="1408176"/>
            <a:ext cx="11038396" cy="5449824"/>
          </a:xfrm>
        </p:spPr>
        <p:txBody>
          <a:bodyPr/>
          <a:lstStyle/>
          <a:p>
            <a:r>
              <a:rPr lang="en-CA" dirty="0"/>
              <a:t>PLAYER ABILITIES:</a:t>
            </a:r>
          </a:p>
          <a:p>
            <a:pPr lvl="1"/>
            <a:r>
              <a:rPr lang="en-CA" sz="2000" dirty="0"/>
              <a:t>2 DASH FOR MOBILITY</a:t>
            </a:r>
          </a:p>
          <a:p>
            <a:pPr lvl="1"/>
            <a:r>
              <a:rPr lang="en-CA" sz="2000" dirty="0"/>
              <a:t>FAST MOVEMENT SPEED</a:t>
            </a:r>
          </a:p>
          <a:p>
            <a:pPr lvl="1"/>
            <a:r>
              <a:rPr lang="en-CA" sz="2000" dirty="0"/>
              <a:t>START WITH BASIC PISTOL, UPGRADED TROUGH LOOT </a:t>
            </a:r>
          </a:p>
          <a:p>
            <a:r>
              <a:rPr lang="en-CA" dirty="0"/>
              <a:t>GAMEPLAY LOOP:</a:t>
            </a:r>
          </a:p>
          <a:p>
            <a:pPr lvl="1"/>
            <a:r>
              <a:rPr lang="en-CA" sz="2000" dirty="0"/>
              <a:t>ENTER ARENA </a:t>
            </a:r>
            <a:r>
              <a:rPr lang="en-CA" sz="2000" dirty="0">
                <a:sym typeface="Wingdings" panose="05000000000000000000" pitchFamily="2" charset="2"/>
              </a:rPr>
              <a:t> COLLECT LOOT &amp; POWERUPS  FIGHT TO SURVIVE </a:t>
            </a:r>
          </a:p>
          <a:p>
            <a:pPr marL="457200" lvl="1" indent="0">
              <a:buNone/>
            </a:pPr>
            <a:r>
              <a:rPr lang="en-CA" sz="2000" dirty="0">
                <a:sym typeface="Wingdings" panose="05000000000000000000" pitchFamily="2" charset="2"/>
              </a:rPr>
              <a:t>     WIN ROUNDS  FIRST TO 3 WINS</a:t>
            </a:r>
            <a:endParaRPr lang="en-CA" sz="2000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457200" lvl="1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17602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3C280-B12B-5989-AC47-213700E87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281092"/>
            <a:ext cx="8534400" cy="1507067"/>
          </a:xfrm>
        </p:spPr>
        <p:txBody>
          <a:bodyPr/>
          <a:lstStyle/>
          <a:p>
            <a:r>
              <a:rPr lang="en-CA" dirty="0"/>
              <a:t>inspirations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4F3C2E-EC51-9C52-42DD-141B35F0E64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576" y="1462661"/>
            <a:ext cx="8108952" cy="4525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181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7215C65-C8C1-A988-6203-372E262B5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5688" y="1167574"/>
            <a:ext cx="8040624" cy="452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673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708194F-8266-DB13-258B-474860C80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807" y="845891"/>
            <a:ext cx="9184386" cy="5166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6668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A71473B4-0EF7-E249-E8E6-A51E806AD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550" y="760809"/>
            <a:ext cx="9486900" cy="5336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6957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4582B-79CB-1829-0544-90890AA84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20" y="-256032"/>
            <a:ext cx="8534400" cy="1507067"/>
          </a:xfrm>
        </p:spPr>
        <p:txBody>
          <a:bodyPr/>
          <a:lstStyle/>
          <a:p>
            <a:r>
              <a:rPr lang="en-CA" dirty="0"/>
              <a:t>DESIGN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1F60918-0A7F-4C88-07C2-B9E6D78E0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4540" y="805973"/>
            <a:ext cx="8122920" cy="524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797194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183</Words>
  <Application>Microsoft Office PowerPoint</Application>
  <PresentationFormat>Widescreen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Wingdings</vt:lpstr>
      <vt:lpstr>Wingdings 3</vt:lpstr>
      <vt:lpstr>Slice</vt:lpstr>
      <vt:lpstr>Grid storm </vt:lpstr>
      <vt:lpstr>Tagline </vt:lpstr>
      <vt:lpstr>About the game</vt:lpstr>
      <vt:lpstr>core GAMEPLAYE </vt:lpstr>
      <vt:lpstr>inspirations</vt:lpstr>
      <vt:lpstr>PowerPoint Presentation</vt:lpstr>
      <vt:lpstr>PowerPoint Presentation</vt:lpstr>
      <vt:lpstr>PowerPoint Presentation</vt:lpstr>
      <vt:lpstr>DESIGN</vt:lpstr>
      <vt:lpstr>Delivery 1</vt:lpstr>
      <vt:lpstr>Delivery 2: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Derick Esguerra</dc:creator>
  <cp:lastModifiedBy>Derick Esguerra</cp:lastModifiedBy>
  <cp:revision>1</cp:revision>
  <dcterms:created xsi:type="dcterms:W3CDTF">2025-02-05T17:57:21Z</dcterms:created>
  <dcterms:modified xsi:type="dcterms:W3CDTF">2025-02-05T18:26:05Z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dde0556-1f76-452e-9e94-03158f226e4e_Enabled">
    <vt:lpwstr>true</vt:lpwstr>
  </property>
  <property fmtid="{D5CDD505-2E9C-101B-9397-08002B2CF9AE}" pid="3" name="MSIP_Label_cdde0556-1f76-452e-9e94-03158f226e4e_SetDate">
    <vt:lpwstr>2025-02-05T18:25:51Z</vt:lpwstr>
  </property>
  <property fmtid="{D5CDD505-2E9C-101B-9397-08002B2CF9AE}" pid="4" name="MSIP_Label_cdde0556-1f76-452e-9e94-03158f226e4e_Method">
    <vt:lpwstr>Standard</vt:lpwstr>
  </property>
  <property fmtid="{D5CDD505-2E9C-101B-9397-08002B2CF9AE}" pid="5" name="MSIP_Label_cdde0556-1f76-452e-9e94-03158f226e4e_Name">
    <vt:lpwstr>Private</vt:lpwstr>
  </property>
  <property fmtid="{D5CDD505-2E9C-101B-9397-08002B2CF9AE}" pid="6" name="MSIP_Label_cdde0556-1f76-452e-9e94-03158f226e4e_SiteId">
    <vt:lpwstr>7015a19d-0dbb-4c31-8709-253cf07f631f</vt:lpwstr>
  </property>
  <property fmtid="{D5CDD505-2E9C-101B-9397-08002B2CF9AE}" pid="7" name="MSIP_Label_cdde0556-1f76-452e-9e94-03158f226e4e_ActionId">
    <vt:lpwstr>8eb4b569-68f9-4b66-8769-7a2112eb2926</vt:lpwstr>
  </property>
  <property fmtid="{D5CDD505-2E9C-101B-9397-08002B2CF9AE}" pid="8" name="MSIP_Label_cdde0556-1f76-452e-9e94-03158f226e4e_ContentBits">
    <vt:lpwstr>0</vt:lpwstr>
  </property>
</Properties>
</file>

<file path=docProps/thumbnail.jpeg>
</file>